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407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89" r:id="rId82"/>
    <p:sldId id="390" r:id="rId83"/>
    <p:sldId id="391" r:id="rId84"/>
    <p:sldId id="392" r:id="rId85"/>
    <p:sldId id="393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07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ee Yu" userId="4051f0d4ba1c3c84" providerId="LiveId" clId="{E4541379-1670-40CD-A003-8577EB70C9DA}"/>
    <pc:docChg chg="custSel addSld delSld modSld modSection">
      <pc:chgData name="Seohee Yu" userId="4051f0d4ba1c3c84" providerId="LiveId" clId="{E4541379-1670-40CD-A003-8577EB70C9DA}" dt="2020-01-30T13:30:56.216" v="30" actId="14100"/>
      <pc:docMkLst>
        <pc:docMk/>
      </pc:docMkLst>
      <pc:sldChg chg="modSp">
        <pc:chgData name="Seohee Yu" userId="4051f0d4ba1c3c84" providerId="LiveId" clId="{E4541379-1670-40CD-A003-8577EB70C9DA}" dt="2020-01-30T13:24:23.193" v="18" actId="14100"/>
        <pc:sldMkLst>
          <pc:docMk/>
          <pc:sldMk cId="97010486" sldId="340"/>
        </pc:sldMkLst>
        <pc:spChg chg="mod">
          <ac:chgData name="Seohee Yu" userId="4051f0d4ba1c3c84" providerId="LiveId" clId="{E4541379-1670-40CD-A003-8577EB70C9DA}" dt="2020-01-30T13:24:23.193" v="18" actId="14100"/>
          <ac:spMkLst>
            <pc:docMk/>
            <pc:sldMk cId="97010486" sldId="340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24:33.814" v="21" actId="14100"/>
        <pc:sldMkLst>
          <pc:docMk/>
          <pc:sldMk cId="1377195182" sldId="341"/>
        </pc:sldMkLst>
        <pc:spChg chg="mod">
          <ac:chgData name="Seohee Yu" userId="4051f0d4ba1c3c84" providerId="LiveId" clId="{E4541379-1670-40CD-A003-8577EB70C9DA}" dt="2020-01-30T13:24:33.814" v="21" actId="14100"/>
          <ac:spMkLst>
            <pc:docMk/>
            <pc:sldMk cId="1377195182" sldId="341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30:56.216" v="30" actId="14100"/>
        <pc:sldMkLst>
          <pc:docMk/>
          <pc:sldMk cId="1956709714" sldId="342"/>
        </pc:sldMkLst>
        <pc:spChg chg="mod">
          <ac:chgData name="Seohee Yu" userId="4051f0d4ba1c3c84" providerId="LiveId" clId="{E4541379-1670-40CD-A003-8577EB70C9DA}" dt="2020-01-30T13:30:56.216" v="30" actId="14100"/>
          <ac:spMkLst>
            <pc:docMk/>
            <pc:sldMk cId="1956709714" sldId="342"/>
            <ac:spMk id="12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30:43.833" v="29" actId="14100"/>
        <pc:sldMkLst>
          <pc:docMk/>
          <pc:sldMk cId="823605277" sldId="344"/>
        </pc:sldMkLst>
        <pc:spChg chg="mod">
          <ac:chgData name="Seohee Yu" userId="4051f0d4ba1c3c84" providerId="LiveId" clId="{E4541379-1670-40CD-A003-8577EB70C9DA}" dt="2020-01-30T13:30:43.833" v="29" actId="14100"/>
          <ac:spMkLst>
            <pc:docMk/>
            <pc:sldMk cId="823605277" sldId="344"/>
            <ac:spMk id="4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24:44.385" v="22" actId="14100"/>
        <pc:sldMkLst>
          <pc:docMk/>
          <pc:sldMk cId="4087966786" sldId="346"/>
        </pc:sldMkLst>
        <pc:spChg chg="mod">
          <ac:chgData name="Seohee Yu" userId="4051f0d4ba1c3c84" providerId="LiveId" clId="{E4541379-1670-40CD-A003-8577EB70C9DA}" dt="2020-01-30T13:24:44.385" v="22" actId="14100"/>
          <ac:spMkLst>
            <pc:docMk/>
            <pc:sldMk cId="4087966786" sldId="346"/>
            <ac:spMk id="5" creationId="{09F901D3-D062-465A-A8A4-0CC334FE519E}"/>
          </ac:spMkLst>
        </pc:spChg>
      </pc:sldChg>
      <pc:sldChg chg="modSp">
        <pc:chgData name="Seohee Yu" userId="4051f0d4ba1c3c84" providerId="LiveId" clId="{E4541379-1670-40CD-A003-8577EB70C9DA}" dt="2020-01-30T13:24:50.821" v="23" actId="14100"/>
        <pc:sldMkLst>
          <pc:docMk/>
          <pc:sldMk cId="4065189626" sldId="350"/>
        </pc:sldMkLst>
        <pc:spChg chg="mod">
          <ac:chgData name="Seohee Yu" userId="4051f0d4ba1c3c84" providerId="LiveId" clId="{E4541379-1670-40CD-A003-8577EB70C9DA}" dt="2020-01-30T13:24:50.821" v="23" actId="14100"/>
          <ac:spMkLst>
            <pc:docMk/>
            <pc:sldMk cId="4065189626" sldId="350"/>
            <ac:spMk id="29" creationId="{A66E7DD9-C489-495F-A41F-382F5EC11917}"/>
          </ac:spMkLst>
        </pc:spChg>
      </pc:sldChg>
      <pc:sldChg chg="modSp">
        <pc:chgData name="Seohee Yu" userId="4051f0d4ba1c3c84" providerId="LiveId" clId="{E4541379-1670-40CD-A003-8577EB70C9DA}" dt="2020-01-30T13:24:56.904" v="24" actId="14100"/>
        <pc:sldMkLst>
          <pc:docMk/>
          <pc:sldMk cId="1044978360" sldId="351"/>
        </pc:sldMkLst>
        <pc:spChg chg="mod">
          <ac:chgData name="Seohee Yu" userId="4051f0d4ba1c3c84" providerId="LiveId" clId="{E4541379-1670-40CD-A003-8577EB70C9DA}" dt="2020-01-30T13:24:56.904" v="24" actId="14100"/>
          <ac:spMkLst>
            <pc:docMk/>
            <pc:sldMk cId="1044978360" sldId="351"/>
            <ac:spMk id="16" creationId="{D1A7EB4F-E20A-4BCC-AE8C-B53C9523E597}"/>
          </ac:spMkLst>
        </pc:spChg>
      </pc:sldChg>
      <pc:sldChg chg="modSp">
        <pc:chgData name="Seohee Yu" userId="4051f0d4ba1c3c84" providerId="LiveId" clId="{E4541379-1670-40CD-A003-8577EB70C9DA}" dt="2020-01-30T13:25:00.087" v="25" actId="14100"/>
        <pc:sldMkLst>
          <pc:docMk/>
          <pc:sldMk cId="2714964015" sldId="352"/>
        </pc:sldMkLst>
        <pc:spChg chg="mod">
          <ac:chgData name="Seohee Yu" userId="4051f0d4ba1c3c84" providerId="LiveId" clId="{E4541379-1670-40CD-A003-8577EB70C9DA}" dt="2020-01-30T13:25:00.087" v="25" actId="14100"/>
          <ac:spMkLst>
            <pc:docMk/>
            <pc:sldMk cId="2714964015" sldId="352"/>
            <ac:spMk id="17" creationId="{CE2C8B2A-AE73-42FD-8AFB-DE0B8EA3A05F}"/>
          </ac:spMkLst>
        </pc:spChg>
      </pc:sldChg>
      <pc:sldChg chg="modSp">
        <pc:chgData name="Seohee Yu" userId="4051f0d4ba1c3c84" providerId="LiveId" clId="{E4541379-1670-40CD-A003-8577EB70C9DA}" dt="2020-01-30T13:25:03.041" v="26" actId="14100"/>
        <pc:sldMkLst>
          <pc:docMk/>
          <pc:sldMk cId="2901111047" sldId="353"/>
        </pc:sldMkLst>
        <pc:spChg chg="mod">
          <ac:chgData name="Seohee Yu" userId="4051f0d4ba1c3c84" providerId="LiveId" clId="{E4541379-1670-40CD-A003-8577EB70C9DA}" dt="2020-01-30T13:25:03.041" v="26" actId="14100"/>
          <ac:spMkLst>
            <pc:docMk/>
            <pc:sldMk cId="2901111047" sldId="353"/>
            <ac:spMk id="18" creationId="{0DF684C1-94B7-4127-AAD0-B5A23A27D6BF}"/>
          </ac:spMkLst>
        </pc:spChg>
      </pc:sldChg>
      <pc:sldChg chg="modSp">
        <pc:chgData name="Seohee Yu" userId="4051f0d4ba1c3c84" providerId="LiveId" clId="{E4541379-1670-40CD-A003-8577EB70C9DA}" dt="2020-01-30T13:25:08.627" v="27" actId="14100"/>
        <pc:sldMkLst>
          <pc:docMk/>
          <pc:sldMk cId="208755974" sldId="355"/>
        </pc:sldMkLst>
        <pc:spChg chg="mod">
          <ac:chgData name="Seohee Yu" userId="4051f0d4ba1c3c84" providerId="LiveId" clId="{E4541379-1670-40CD-A003-8577EB70C9DA}" dt="2020-01-30T13:25:08.627" v="27" actId="14100"/>
          <ac:spMkLst>
            <pc:docMk/>
            <pc:sldMk cId="208755974" sldId="355"/>
            <ac:spMk id="5" creationId="{C8844022-5A36-4E1A-A9C2-295B60083B30}"/>
          </ac:spMkLst>
        </pc:spChg>
      </pc:sldChg>
      <pc:sldChg chg="delSp modSp">
        <pc:chgData name="Seohee Yu" userId="4051f0d4ba1c3c84" providerId="LiveId" clId="{E4541379-1670-40CD-A003-8577EB70C9DA}" dt="2020-01-30T13:23:28.667" v="14" actId="14100"/>
        <pc:sldMkLst>
          <pc:docMk/>
          <pc:sldMk cId="2589039302" sldId="357"/>
        </pc:sldMkLst>
        <pc:spChg chg="mod">
          <ac:chgData name="Seohee Yu" userId="4051f0d4ba1c3c84" providerId="LiveId" clId="{E4541379-1670-40CD-A003-8577EB70C9DA}" dt="2020-01-30T13:23:28.667" v="14" actId="14100"/>
          <ac:spMkLst>
            <pc:docMk/>
            <pc:sldMk cId="2589039302" sldId="357"/>
            <ac:spMk id="6" creationId="{57FF28B1-7591-4437-816C-FBDB98B41028}"/>
          </ac:spMkLst>
        </pc:spChg>
        <pc:spChg chg="del">
          <ac:chgData name="Seohee Yu" userId="4051f0d4ba1c3c84" providerId="LiveId" clId="{E4541379-1670-40CD-A003-8577EB70C9DA}" dt="2020-01-30T13:23:20.669" v="11" actId="478"/>
          <ac:spMkLst>
            <pc:docMk/>
            <pc:sldMk cId="2589039302" sldId="357"/>
            <ac:spMk id="7" creationId="{4378B183-A714-4514-AADA-FF6465E38E82}"/>
          </ac:spMkLst>
        </pc:spChg>
        <pc:picChg chg="mod">
          <ac:chgData name="Seohee Yu" userId="4051f0d4ba1c3c84" providerId="LiveId" clId="{E4541379-1670-40CD-A003-8577EB70C9DA}" dt="2020-01-30T13:23:03.274" v="7" actId="1076"/>
          <ac:picMkLst>
            <pc:docMk/>
            <pc:sldMk cId="2589039302" sldId="357"/>
            <ac:picMk id="4" creationId="{1623B43E-323C-48E3-A064-6CE0994EAABD}"/>
          </ac:picMkLst>
        </pc:picChg>
      </pc:sldChg>
      <pc:sldChg chg="delSp add del">
        <pc:chgData name="Seohee Yu" userId="4051f0d4ba1c3c84" providerId="LiveId" clId="{E4541379-1670-40CD-A003-8577EB70C9DA}" dt="2020-01-30T13:22:10.137" v="3" actId="47"/>
        <pc:sldMkLst>
          <pc:docMk/>
          <pc:sldMk cId="4137725338" sldId="406"/>
        </pc:sldMkLst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2" creationId="{478E94E0-FD5F-4877-95C5-4D6353DE0DFA}"/>
          </ac:spMkLst>
        </pc:spChg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3" creationId="{0BFB391B-04F5-4F17-890C-3C360FB04261}"/>
          </ac:spMkLst>
        </pc:spChg>
      </pc:sldChg>
      <pc:sldChg chg="modSp add">
        <pc:chgData name="Seohee Yu" userId="4051f0d4ba1c3c84" providerId="LiveId" clId="{E4541379-1670-40CD-A003-8577EB70C9DA}" dt="2020-01-30T13:22:29.330" v="4" actId="20577"/>
        <pc:sldMkLst>
          <pc:docMk/>
          <pc:sldMk cId="0" sldId="407"/>
        </pc:sldMkLst>
        <pc:spChg chg="mod">
          <ac:chgData name="Seohee Yu" userId="4051f0d4ba1c3c84" providerId="LiveId" clId="{E4541379-1670-40CD-A003-8577EB70C9DA}" dt="2020-01-30T13:22:29.330" v="4" actId="20577"/>
          <ac:spMkLst>
            <pc:docMk/>
            <pc:sldMk cId="0" sldId="407"/>
            <ac:spMk id="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646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4.90:7080/project02/gr2_lhj/main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1"/>
            <a:ext cx="12192001" cy="683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818364" y="6488668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9837378" cy="55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2025029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589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고객센터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1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" name="Google Shape;98;p17"/>
          <p:cNvSpPr/>
          <p:nvPr/>
        </p:nvSpPr>
        <p:spPr>
          <a:xfrm>
            <a:off x="8013727" y="3606050"/>
            <a:ext cx="3243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2194560" y="3091747"/>
          <a:ext cx="5819150" cy="147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가입 및 탈퇴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Google Shape;100;p17"/>
          <p:cNvSpPr/>
          <p:nvPr/>
        </p:nvSpPr>
        <p:spPr>
          <a:xfrm>
            <a:off x="2140719" y="2671665"/>
            <a:ext cx="64472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FAQ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650336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972314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4308435"/>
            <a:ext cx="266737" cy="200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7"/>
          <p:cNvGraphicFramePr/>
          <p:nvPr/>
        </p:nvGraphicFramePr>
        <p:xfrm>
          <a:off x="2194560" y="4779502"/>
          <a:ext cx="5819150" cy="132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183945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505923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842044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274421" y="3722355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8486185" y="1289956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고객센터 카테고리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글자색 변화 및 음영표시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화살표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답변 내용이 동일 페이지, 질문 하단에 표시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8634" y="1576622"/>
            <a:ext cx="4200040" cy="59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8" y="88498"/>
            <a:ext cx="1163896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3640767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5" y="71021"/>
            <a:ext cx="4253326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5" y="71021"/>
            <a:ext cx="499905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5" y="71021"/>
            <a:ext cx="366740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5" y="71021"/>
            <a:ext cx="1767578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5" y="61477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7617041" y="1828801"/>
            <a:ext cx="2183907" cy="122511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/>
              <a:t>FAQ </a:t>
            </a:r>
            <a:r>
              <a:rPr lang="ko-KR" altLang="en-US" sz="1300" dirty="0"/>
              <a:t>게시판</a:t>
            </a:r>
            <a:endParaRPr lang="en-US" altLang="ko-KR" sz="1300" dirty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/>
              <a:t>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게시판 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2</a:t>
            </a:r>
            <a:r>
              <a:rPr lang="ko-KR" altLang="en-US" dirty="0"/>
              <a:t>중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(footer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Table </a:t>
            </a:r>
            <a:r>
              <a:rPr lang="ko-KR" altLang="en-US" sz="2000" b="1" dirty="0"/>
              <a:t>태그를 이용해서 제작</a:t>
            </a:r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전체선택 클릭 시</a:t>
            </a:r>
            <a:endParaRPr lang="en-US" altLang="ko-KR" sz="2000" b="1" dirty="0"/>
          </a:p>
          <a:p>
            <a:r>
              <a:rPr lang="en-US" altLang="ko-KR" sz="2000" b="1" dirty="0" err="1"/>
              <a:t>querySelector</a:t>
            </a:r>
            <a:r>
              <a:rPr lang="ko-KR" altLang="en-US" sz="2000" b="1" dirty="0"/>
              <a:t>로</a:t>
            </a:r>
            <a:endParaRPr lang="en-US" altLang="ko-KR" sz="2000" b="1" dirty="0"/>
          </a:p>
          <a:p>
            <a:r>
              <a:rPr lang="en-US" altLang="ko-KR" sz="2000" b="1" dirty="0"/>
              <a:t>Checkbox</a:t>
            </a:r>
            <a:r>
              <a:rPr lang="ko-KR" altLang="en-US" sz="2000" b="1" dirty="0"/>
              <a:t>를 모두 선택</a:t>
            </a:r>
            <a:endParaRPr lang="en-US" altLang="ko-KR" sz="2000" b="1" dirty="0"/>
          </a:p>
          <a:p>
            <a:r>
              <a:rPr lang="en-US" altLang="ko-KR" sz="2000" b="1" dirty="0" err="1"/>
              <a:t>Checkbox.checked</a:t>
            </a:r>
            <a:r>
              <a:rPr lang="en-US" altLang="ko-KR" sz="2000" b="1" dirty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Drawer </a:t>
            </a:r>
            <a:r>
              <a:rPr lang="ko-KR" altLang="en-US" sz="2000" b="1" dirty="0"/>
              <a:t>메뉴</a:t>
            </a:r>
            <a:endParaRPr lang="en-US" altLang="ko-KR" sz="2000" b="1" dirty="0"/>
          </a:p>
          <a:p>
            <a:r>
              <a:rPr lang="ko-KR" altLang="en-US" sz="2000" b="1" dirty="0"/>
              <a:t>위치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정보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화면 구현 시</a:t>
            </a:r>
            <a:endParaRPr lang="en-US" altLang="ko-KR" sz="2000" b="1" dirty="0"/>
          </a:p>
          <a:p>
            <a:r>
              <a:rPr lang="en-US" altLang="ko-KR" sz="2000" b="1" dirty="0"/>
              <a:t>Drawer</a:t>
            </a:r>
            <a:r>
              <a:rPr lang="ko-KR" altLang="en-US" sz="2000" b="1" dirty="0"/>
              <a:t>메뉴가 아닌 </a:t>
            </a:r>
            <a:r>
              <a:rPr lang="ko-KR" altLang="en-US" sz="2000" b="1" dirty="0" err="1"/>
              <a:t>네비게이션</a:t>
            </a:r>
            <a:r>
              <a:rPr lang="ko-KR" altLang="en-US" sz="2000" b="1" dirty="0"/>
              <a:t> 메뉴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픽토그램</a:t>
            </a:r>
            <a:r>
              <a:rPr lang="ko-KR" altLang="en-US" dirty="0"/>
              <a:t> 이미지 사용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채팅화면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에서 아이콘의 크기가 너무 큰 경우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</a:t>
            </a:r>
            <a:r>
              <a:rPr lang="ko-KR" altLang="en-US" sz="3200" b="1" dirty="0" err="1"/>
              <a:t>매칭화면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Border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85667" y="6362002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3870</Words>
  <Application>Microsoft Office PowerPoint</Application>
  <PresentationFormat>와이드스크린</PresentationFormat>
  <Paragraphs>1367</Paragraphs>
  <Slides>97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2" baseType="lpstr">
      <vt:lpstr>Malgun Gothic</vt:lpstr>
      <vt:lpstr>Malgun Gothic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Seohee Yu</cp:lastModifiedBy>
  <cp:revision>54</cp:revision>
  <dcterms:created xsi:type="dcterms:W3CDTF">2020-01-15T12:55:20Z</dcterms:created>
  <dcterms:modified xsi:type="dcterms:W3CDTF">2020-01-30T13:31:15Z</dcterms:modified>
</cp:coreProperties>
</file>